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68" autoAdjust="0"/>
    <p:restoredTop sz="94658" autoAdjust="0"/>
  </p:normalViewPr>
  <p:slideViewPr>
    <p:cSldViewPr>
      <p:cViewPr varScale="1">
        <p:scale>
          <a:sx n="63" d="100"/>
          <a:sy n="63" d="100"/>
        </p:scale>
        <p:origin x="-102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8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872C9AA-FAFC-4727-81BD-F0707287F177}" type="datetimeFigureOut">
              <a:rPr lang="en-US" smtClean="0"/>
              <a:pPr/>
              <a:t>4/28/2011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8BEB896-983B-468C-B226-F9825EADFB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Einst_4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Einstein_1911_Solvay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hyperlink" Target="http://www.google.com/imgres?imgurl=http://1.bp.blogspot.com/_L0uFFMDo8ac/TFRRAb2VVZI/AAAAAAAAAB4/PVobSLECOMo/s1600/albert_einstein.jpg&amp;imgrefurl=http://jojovenom.blogspot.com/2010/07/born-march-14-1879-ulm-wurttemberg-ger.html&amp;usg=__c1E2pO_0VcHLjP4cwDqhZg2Y1OM=&amp;h=521&amp;w=400&amp;sz=50&amp;hl=en&amp;start=190&amp;zoom=1&amp;itbs=1&amp;tbnid=VWPqZfdOvB31VM:&amp;tbnh=131&amp;tbnw=101&amp;prev=/search?q=Albert+Einstein's+struggles+in+his+life&amp;start=180&amp;hl=en&amp;safe=active&amp;sa=N&amp;rls=com.microsoft:en-us:IE-Address&amp;nfpr=1&amp;ndsp=20&amp;tbm=isch&amp;prmd=ivnso&amp;ei=sXe1TdCuMeX00gHdmfS4CQ" TargetMode="External"/><Relationship Id="rId2" Type="http://schemas.openxmlformats.org/officeDocument/2006/relationships/hyperlink" Target="http://www.google.com/imgres?imgurl=http://www.spaceandmotion.com/Images/albert-einstein-mechanics-1.jpg&amp;imgrefurl=http://www.spaceandmotion.com/albert-einstein-biography-pictures.htm&amp;usg=__xAcoH-VXPNT5kXV5Hwd8FRW1mbs=&amp;h=313&amp;w=300&amp;sz=7&amp;hl=en&amp;start=10&amp;zoom=1&amp;itbs=1&amp;tbnid=rwwz8HX0W8uzwM:&amp;tbnh=117&amp;tbnw=112&amp;prev=/search?q=Albert+Einstein's+struggles+in+his+life&amp;hl=en&amp;safe=active&amp;sa=X&amp;rls=com.microsoft:en-us:IE-Address&amp;nfpr=1&amp;tbm=isch&amp;prmd=ivnso&amp;ei=7Xa1TdOTL4rV0QGB--S3CQ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hyperlink" Target="http://www.aip.org/history/einstein/child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Albert Einstein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By keito kikuchi 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6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Birth: March 14,1879</a:t>
            </a:r>
          </a:p>
          <a:p>
            <a:r>
              <a:rPr lang="en-US" dirty="0" smtClean="0"/>
              <a:t>Death: April 18,1955 died of heart failure    </a:t>
            </a:r>
          </a:p>
          <a:p>
            <a:r>
              <a:rPr lang="en-US" dirty="0" smtClean="0"/>
              <a:t>Place of birth: Ulm, in Württemberg Germany  </a:t>
            </a:r>
          </a:p>
          <a:p>
            <a:r>
              <a:rPr lang="en-US" dirty="0" smtClean="0"/>
              <a:t>Father: Lermen Einstein    </a:t>
            </a:r>
          </a:p>
          <a:p>
            <a:r>
              <a:rPr lang="en-US" dirty="0" smtClean="0"/>
              <a:t>Spouse: Mileva Maric, Later married Elsa Low enthal  </a:t>
            </a:r>
          </a:p>
          <a:p>
            <a:r>
              <a:rPr lang="en-US" dirty="0" smtClean="0"/>
              <a:t> Children daughter Lieserl son Hans Albert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Quick facts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Albert Einstein was the first child born to his parents. </a:t>
            </a:r>
          </a:p>
          <a:p>
            <a:r>
              <a:rPr lang="en-US" dirty="0" smtClean="0"/>
              <a:t> His mother thought his head was too big and his grandma thought he was too fat. </a:t>
            </a:r>
          </a:p>
          <a:p>
            <a:r>
              <a:rPr lang="en-US" dirty="0" smtClean="0"/>
              <a:t>After 6 weeks from when he was born his family moved to Munich.                       </a:t>
            </a:r>
          </a:p>
          <a:p>
            <a:r>
              <a:rPr lang="en-US" dirty="0" smtClean="0"/>
              <a:t>Albert Einstein was slow at learning to speak. </a:t>
            </a:r>
          </a:p>
          <a:p>
            <a:r>
              <a:rPr lang="en-US" dirty="0" smtClean="0"/>
              <a:t>He had a passion for violin.      </a:t>
            </a:r>
          </a:p>
          <a:p>
            <a:r>
              <a:rPr lang="en-US" dirty="0" smtClean="0"/>
              <a:t>All this struggle made him a genius.         </a:t>
            </a:r>
          </a:p>
          <a:p>
            <a:r>
              <a:rPr lang="en-US" dirty="0" smtClean="0"/>
              <a:t> He got more interested into space and time.   </a:t>
            </a:r>
          </a:p>
          <a:p>
            <a:r>
              <a:rPr lang="en-US" dirty="0" smtClean="0"/>
              <a:t>His dad gave him a compass when he was 5.       </a:t>
            </a:r>
          </a:p>
          <a:p>
            <a:r>
              <a:rPr lang="en-US" dirty="0" smtClean="0"/>
              <a:t>He used the compass a lot in the fields.   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Childhood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mother: Pauline Koch.         </a:t>
            </a:r>
          </a:p>
          <a:p>
            <a:r>
              <a:rPr lang="en-US" dirty="0" smtClean="0"/>
              <a:t>Sister: Maja Einstein.     </a:t>
            </a:r>
          </a:p>
          <a:p>
            <a:r>
              <a:rPr lang="en-US" dirty="0" smtClean="0"/>
              <a:t>Father: Hermann Einstein. </a:t>
            </a:r>
          </a:p>
          <a:p>
            <a:r>
              <a:rPr lang="en-US" dirty="0" smtClean="0"/>
              <a:t>Children: Edward Einstein, Lieserl Einstein    </a:t>
            </a:r>
          </a:p>
          <a:p>
            <a:r>
              <a:rPr lang="en-US" dirty="0" smtClean="0"/>
              <a:t>Grand children: Bernhard Caesar   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Family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Albert Einstein flunked in math.  </a:t>
            </a:r>
          </a:p>
          <a:p>
            <a:r>
              <a:rPr lang="en-US" dirty="0" smtClean="0"/>
              <a:t>He struggle in math and theory of relativity.      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Struggle in his life</a:t>
            </a:r>
            <a:endParaRPr lang="en-US" dirty="0"/>
          </a:p>
        </p:txBody>
      </p:sp>
      <p:pic>
        <p:nvPicPr>
          <p:cNvPr id="3074" name="Picture 2" descr="A young boy with short hair and a round face, wearing a white collar and large bow, with vest, coat, skirt and high boots. He is leaning against an ornate chair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438400"/>
            <a:ext cx="2286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a slow learner at everything but that made him a genius.  </a:t>
            </a:r>
          </a:p>
          <a:p>
            <a:r>
              <a:rPr lang="en-US" dirty="0" smtClean="0"/>
              <a:t>He got a awarded in 1921 Nobel prize in Physics.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genius </a:t>
            </a:r>
            <a:endParaRPr lang="en-US" dirty="0"/>
          </a:p>
        </p:txBody>
      </p:sp>
      <p:pic>
        <p:nvPicPr>
          <p:cNvPr id="1026" name="Picture 2" descr="Upper body shot of man in suit, high white collar and bow tie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5976" y="3124200"/>
            <a:ext cx="2051824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t3.gstatic.com/images?q=tbn:ANd9GcSEC7UDLmAc8y1_-BB97o--p8Yg5T1pe_CUKNwTlHx2265DxkO523CBO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6999" y="0"/>
            <a:ext cx="2667001" cy="2667000"/>
          </a:xfrm>
          <a:prstGeom prst="rect">
            <a:avLst/>
          </a:prstGeom>
          <a:noFill/>
        </p:spPr>
      </p:pic>
      <p:pic>
        <p:nvPicPr>
          <p:cNvPr id="1026" name="Picture 2" descr="Albert Einstein as a chil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0"/>
            <a:ext cx="2819400" cy="2743200"/>
          </a:xfrm>
          <a:prstGeom prst="rect">
            <a:avLst/>
          </a:prstGeom>
          <a:noFill/>
        </p:spPr>
      </p:pic>
      <p:pic>
        <p:nvPicPr>
          <p:cNvPr id="1032" name="Picture 8" descr="http://i44.photobucket.com/albums/f26/MaryArnold/ArnoldFamily2010/arnoldfamilyproofs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0"/>
            <a:ext cx="3048000" cy="2667000"/>
          </a:xfrm>
          <a:prstGeom prst="rect">
            <a:avLst/>
          </a:prstGeom>
          <a:noFill/>
        </p:spPr>
      </p:pic>
      <p:pic>
        <p:nvPicPr>
          <p:cNvPr id="1034" name="Picture 10" descr="http://t2.gstatic.com/images?q=tbn:ANd9GcS0kaub3OXWEWHmVQekET8DfRZuTtC9msRYWkn_bM6ngA6uH7wkwfuXrrR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6775" y="2667000"/>
            <a:ext cx="4467225" cy="4191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667000" y="0"/>
            <a:ext cx="3276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/>
              <a:t> </a:t>
            </a:r>
            <a:endParaRPr lang="en-US" sz="6000" dirty="0"/>
          </a:p>
        </p:txBody>
      </p:sp>
      <p:sp>
        <p:nvSpPr>
          <p:cNvPr id="8" name="Rectangle 7"/>
          <p:cNvSpPr/>
          <p:nvPr/>
        </p:nvSpPr>
        <p:spPr>
          <a:xfrm>
            <a:off x="1219201" y="3429000"/>
            <a:ext cx="304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Albert Einstein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 to learn more about him go to www. Albert Einstein. Com.   </a:t>
            </a:r>
          </a:p>
          <a:p>
            <a:r>
              <a:rPr lang="en-US" dirty="0" smtClean="0"/>
              <a:t>And once again thank you for watching my slide.  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 For Watching My Slide Show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264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Albert Einstein</vt:lpstr>
      <vt:lpstr>Quick facts </vt:lpstr>
      <vt:lpstr>His Childhood </vt:lpstr>
      <vt:lpstr>Family        </vt:lpstr>
      <vt:lpstr>Struggle in his life</vt:lpstr>
      <vt:lpstr>His genius </vt:lpstr>
      <vt:lpstr>Slide 7</vt:lpstr>
      <vt:lpstr>Thank You For Watching My Slide Show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Albert Einstein</dc:title>
  <dc:creator>mbsharp</dc:creator>
  <cp:lastModifiedBy>Lakeview School District</cp:lastModifiedBy>
  <cp:revision>21</cp:revision>
  <dcterms:created xsi:type="dcterms:W3CDTF">2011-04-13T13:22:29Z</dcterms:created>
  <dcterms:modified xsi:type="dcterms:W3CDTF">2011-04-28T14:22:11Z</dcterms:modified>
</cp:coreProperties>
</file>